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9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596FC0-350D-4A77-AD36-D3256CF1738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67A188-52EB-4D36-9730-E2A9DA0296C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716EB7-4621-4580-AC2E-0C7CD2C1214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7B63418-571D-4D79-8A9F-C1E7ECFF18E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F95866-979C-4B7C-A60F-52E74BE035B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E3D165-77C0-41DB-8610-96150DB5C81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491F0C-D3B8-42A5-A235-DF16F886630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D5786C-4390-4C5B-9FEC-EECADDBE8B5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B2B2C8-A3E9-49C5-9221-9DB7059F150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DB25F4-F887-48C7-9886-5328D427EE2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2D76B2-6BF7-47EA-90EF-59F32EAB58B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CA1ED6-B607-4C8B-BF7A-8C175E9BB33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44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EDE6137-DC4A-49CE-8851-8A7609D44725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760" cy="2847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200" cy="202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187" name="Прямоугольник 5"/>
          <p:cNvSpPr/>
          <p:nvPr/>
        </p:nvSpPr>
        <p:spPr>
          <a:xfrm>
            <a:off x="1640880" y="458892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88" name="Изображение 40"/>
          <p:cNvSpPr/>
          <p:nvPr/>
        </p:nvSpPr>
        <p:spPr>
          <a:xfrm>
            <a:off x="867240" y="3587040"/>
            <a:ext cx="250560" cy="2505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040" cy="1127160"/>
          </a:xfrm>
          <a:prstGeom prst="rect">
            <a:avLst/>
          </a:prstGeom>
          <a:ln w="0">
            <a:noFill/>
          </a:ln>
        </p:spPr>
      </p:pic>
      <p:sp>
        <p:nvSpPr>
          <p:cNvPr id="190" name=""/>
          <p:cNvSpPr/>
          <p:nvPr/>
        </p:nvSpPr>
        <p:spPr>
          <a:xfrm>
            <a:off x="466200" y="1728360"/>
            <a:ext cx="473328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1424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2024-08-28T09:43:44Z</dcterms:modified>
  <cp:revision>50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